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0" r:id="rId3"/>
    <p:sldId id="257" r:id="rId4"/>
    <p:sldId id="285" r:id="rId5"/>
    <p:sldId id="259" r:id="rId6"/>
    <p:sldId id="260" r:id="rId7"/>
    <p:sldId id="261" r:id="rId8"/>
    <p:sldId id="262" r:id="rId9"/>
    <p:sldId id="282" r:id="rId10"/>
    <p:sldId id="271" r:id="rId11"/>
    <p:sldId id="269" r:id="rId12"/>
    <p:sldId id="272" r:id="rId13"/>
    <p:sldId id="273" r:id="rId14"/>
    <p:sldId id="274" r:id="rId15"/>
    <p:sldId id="281" r:id="rId16"/>
    <p:sldId id="283" r:id="rId17"/>
    <p:sldId id="284" r:id="rId18"/>
    <p:sldId id="287" r:id="rId19"/>
    <p:sldId id="288" r:id="rId20"/>
    <p:sldId id="28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53"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9/2/2016</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9/2/2016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9/2/2016</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calvertnet.k12.md.u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9549" y="850006"/>
            <a:ext cx="10825274" cy="2878903"/>
          </a:xfrm>
        </p:spPr>
        <p:txBody>
          <a:bodyPr>
            <a:normAutofit/>
          </a:bodyPr>
          <a:lstStyle/>
          <a:p>
            <a:pPr algn="ctr"/>
            <a:r>
              <a:rPr lang="en-US" dirty="0" smtClean="0"/>
              <a:t>WELCOME TO Mt Harmony ES!</a:t>
            </a:r>
            <a:br>
              <a:rPr lang="en-US" dirty="0" smtClean="0"/>
            </a:br>
            <a:r>
              <a:rPr lang="en-US" dirty="0"/>
              <a:t/>
            </a:r>
            <a:br>
              <a:rPr lang="en-US" dirty="0"/>
            </a:br>
            <a:r>
              <a:rPr lang="en-US" dirty="0" smtClean="0"/>
              <a:t>“Walk &amp; Talk IN Harmony”</a:t>
            </a:r>
            <a:endParaRPr lang="en-US" dirty="0"/>
          </a:p>
        </p:txBody>
      </p:sp>
      <p:sp>
        <p:nvSpPr>
          <p:cNvPr id="3" name="Subtitle 2"/>
          <p:cNvSpPr>
            <a:spLocks noGrp="1"/>
          </p:cNvSpPr>
          <p:nvPr>
            <p:ph type="subTitle" idx="1"/>
          </p:nvPr>
        </p:nvSpPr>
        <p:spPr>
          <a:xfrm>
            <a:off x="2275266" y="4450126"/>
            <a:ext cx="8216887" cy="1405467"/>
          </a:xfrm>
        </p:spPr>
        <p:txBody>
          <a:bodyPr>
            <a:normAutofit/>
          </a:bodyPr>
          <a:lstStyle/>
          <a:p>
            <a:pPr algn="ctr"/>
            <a:r>
              <a:rPr lang="en-US" sz="2800" dirty="0" smtClean="0"/>
              <a:t>Tuesday, September 6, 2016  6:30 p.m. – 7:30 p.m.</a:t>
            </a:r>
          </a:p>
          <a:p>
            <a:pPr algn="ctr"/>
            <a:r>
              <a:rPr lang="en-US" sz="2800" dirty="0" smtClean="0"/>
              <a:t>Thursday, September 15, 2016 6:30 p.m. – 7:30 p.m.</a:t>
            </a:r>
            <a:endParaRPr lang="en-US" sz="2800" dirty="0"/>
          </a:p>
        </p:txBody>
      </p:sp>
    </p:spTree>
    <p:extLst>
      <p:ext uri="{BB962C8B-B14F-4D97-AF65-F5344CB8AC3E}">
        <p14:creationId xmlns:p14="http://schemas.microsoft.com/office/powerpoint/2010/main" val="41822169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do I talk with Mr. </a:t>
            </a:r>
            <a:r>
              <a:rPr lang="en-US" dirty="0" err="1" smtClean="0"/>
              <a:t>treft</a:t>
            </a:r>
            <a:r>
              <a:rPr lang="en-US" dirty="0" smtClean="0"/>
              <a:t>?</a:t>
            </a:r>
            <a:endParaRPr lang="en-US" dirty="0"/>
          </a:p>
        </p:txBody>
      </p:sp>
      <p:sp>
        <p:nvSpPr>
          <p:cNvPr id="3" name="Content Placeholder 2"/>
          <p:cNvSpPr>
            <a:spLocks noGrp="1"/>
          </p:cNvSpPr>
          <p:nvPr>
            <p:ph idx="1"/>
          </p:nvPr>
        </p:nvSpPr>
        <p:spPr>
          <a:xfrm>
            <a:off x="685801" y="2142067"/>
            <a:ext cx="10131425" cy="4245854"/>
          </a:xfrm>
        </p:spPr>
        <p:txBody>
          <a:bodyPr>
            <a:noAutofit/>
          </a:bodyPr>
          <a:lstStyle/>
          <a:p>
            <a:r>
              <a:rPr lang="en-US" sz="3200" dirty="0" smtClean="0">
                <a:solidFill>
                  <a:srgbClr val="FF0000"/>
                </a:solidFill>
              </a:rPr>
              <a:t>MR. TREFT HAS AN OPEN DOOR POLICY AND WILL MEET WITH PARENTS AT THEIR CONVENIENCE</a:t>
            </a:r>
          </a:p>
          <a:p>
            <a:pPr marL="0" indent="0">
              <a:buNone/>
            </a:pPr>
            <a:endParaRPr lang="en-US" sz="3200" dirty="0" smtClean="0"/>
          </a:p>
          <a:p>
            <a:r>
              <a:rPr lang="en-US" sz="3200" dirty="0" smtClean="0"/>
              <a:t>HIS WORK NUMBER IS:  </a:t>
            </a:r>
            <a:r>
              <a:rPr lang="en-US" sz="3200" dirty="0" smtClean="0">
                <a:solidFill>
                  <a:srgbClr val="FF0000"/>
                </a:solidFill>
              </a:rPr>
              <a:t>410-257-1611</a:t>
            </a:r>
          </a:p>
          <a:p>
            <a:r>
              <a:rPr lang="en-US" sz="3200" dirty="0" smtClean="0"/>
              <a:t>HIS CELL NUMBER IS:  </a:t>
            </a:r>
            <a:r>
              <a:rPr lang="en-US" sz="3200" dirty="0" smtClean="0">
                <a:solidFill>
                  <a:srgbClr val="FF0000"/>
                </a:solidFill>
              </a:rPr>
              <a:t>443-975-3190</a:t>
            </a:r>
          </a:p>
          <a:p>
            <a:r>
              <a:rPr lang="en-US" sz="3200" dirty="0" smtClean="0"/>
              <a:t>HIS EMAIL IS:  Email – treftc@calvertnet.k12.md.us</a:t>
            </a:r>
            <a:endParaRPr lang="en-US" sz="3200" dirty="0"/>
          </a:p>
        </p:txBody>
      </p:sp>
    </p:spTree>
    <p:extLst>
      <p:ext uri="{BB962C8B-B14F-4D97-AF65-F5344CB8AC3E}">
        <p14:creationId xmlns:p14="http://schemas.microsoft.com/office/powerpoint/2010/main" val="25291690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SCHOOL INSTRUCTIONAL HOURS?</a:t>
            </a:r>
            <a:endParaRPr lang="en-US" dirty="0"/>
          </a:p>
        </p:txBody>
      </p:sp>
      <p:sp>
        <p:nvSpPr>
          <p:cNvPr id="3" name="Content Placeholder 2"/>
          <p:cNvSpPr>
            <a:spLocks noGrp="1"/>
          </p:cNvSpPr>
          <p:nvPr>
            <p:ph idx="1"/>
          </p:nvPr>
        </p:nvSpPr>
        <p:spPr>
          <a:xfrm>
            <a:off x="582770" y="1742822"/>
            <a:ext cx="10131425" cy="3649133"/>
          </a:xfrm>
        </p:spPr>
        <p:txBody>
          <a:bodyPr>
            <a:normAutofit/>
          </a:bodyPr>
          <a:lstStyle/>
          <a:p>
            <a:pPr marL="0" indent="0" algn="ctr">
              <a:buNone/>
            </a:pPr>
            <a:r>
              <a:rPr lang="en-US" sz="4800" dirty="0" smtClean="0"/>
              <a:t>9:05 – 3:45</a:t>
            </a:r>
          </a:p>
          <a:p>
            <a:pPr marL="0" indent="0" algn="ctr">
              <a:buNone/>
            </a:pPr>
            <a:r>
              <a:rPr lang="en-US" sz="4800" dirty="0" smtClean="0"/>
              <a:t>DISMISSAL BEGINS AT 3:45</a:t>
            </a:r>
          </a:p>
          <a:p>
            <a:pPr marL="0" indent="0" algn="ctr">
              <a:buNone/>
            </a:pPr>
            <a:r>
              <a:rPr lang="en-US" sz="3200" dirty="0" smtClean="0"/>
              <a:t>WE WILL HAVE DAILY CAR RIDERS (ART HALLWAY)</a:t>
            </a:r>
          </a:p>
          <a:p>
            <a:pPr marL="0" indent="0" algn="ctr">
              <a:buNone/>
            </a:pPr>
            <a:r>
              <a:rPr lang="en-US" sz="3200" dirty="0" smtClean="0"/>
              <a:t> MUSTANG RIDERS (K HALLWAY)</a:t>
            </a:r>
          </a:p>
          <a:p>
            <a:endParaRPr lang="en-US" sz="3200" dirty="0"/>
          </a:p>
        </p:txBody>
      </p:sp>
    </p:spTree>
    <p:extLst>
      <p:ext uri="{BB962C8B-B14F-4D97-AF65-F5344CB8AC3E}">
        <p14:creationId xmlns:p14="http://schemas.microsoft.com/office/powerpoint/2010/main" val="2969227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Attendance/Tardies</a:t>
            </a:r>
            <a:endParaRPr lang="en-US" dirty="0"/>
          </a:p>
        </p:txBody>
      </p:sp>
      <p:sp>
        <p:nvSpPr>
          <p:cNvPr id="3" name="Content Placeholder 2"/>
          <p:cNvSpPr>
            <a:spLocks noGrp="1"/>
          </p:cNvSpPr>
          <p:nvPr>
            <p:ph idx="1"/>
          </p:nvPr>
        </p:nvSpPr>
        <p:spPr>
          <a:xfrm>
            <a:off x="685801" y="1704186"/>
            <a:ext cx="10131425" cy="3649133"/>
          </a:xfrm>
        </p:spPr>
        <p:txBody>
          <a:bodyPr>
            <a:normAutofit fontScale="85000" lnSpcReduction="20000"/>
          </a:bodyPr>
          <a:lstStyle/>
          <a:p>
            <a:endParaRPr lang="en-US" sz="4000" dirty="0" smtClean="0"/>
          </a:p>
          <a:p>
            <a:r>
              <a:rPr lang="en-US" sz="4000" dirty="0" smtClean="0"/>
              <a:t>If a student arrives after 9:05 the parent will need to sign their child in at the front office</a:t>
            </a:r>
          </a:p>
          <a:p>
            <a:r>
              <a:rPr lang="en-US" sz="4000" dirty="0" smtClean="0"/>
              <a:t>Monthly attendance letters will be sent out once your child misses a certain number of days</a:t>
            </a:r>
          </a:p>
          <a:p>
            <a:r>
              <a:rPr lang="en-US" sz="4000" dirty="0" smtClean="0"/>
              <a:t>School messengers are sent out each day if your child is absent from school</a:t>
            </a:r>
          </a:p>
          <a:p>
            <a:pPr marL="0" indent="0">
              <a:buNone/>
            </a:pPr>
            <a:endParaRPr lang="en-US" sz="4000" dirty="0"/>
          </a:p>
        </p:txBody>
      </p:sp>
    </p:spTree>
    <p:extLst>
      <p:ext uri="{BB962C8B-B14F-4D97-AF65-F5344CB8AC3E}">
        <p14:creationId xmlns:p14="http://schemas.microsoft.com/office/powerpoint/2010/main" val="39914110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 handbook</a:t>
            </a:r>
            <a:endParaRPr lang="en-US" dirty="0"/>
          </a:p>
        </p:txBody>
      </p:sp>
      <p:sp>
        <p:nvSpPr>
          <p:cNvPr id="3" name="Content Placeholder 2"/>
          <p:cNvSpPr>
            <a:spLocks noGrp="1"/>
          </p:cNvSpPr>
          <p:nvPr>
            <p:ph idx="1"/>
          </p:nvPr>
        </p:nvSpPr>
        <p:spPr/>
        <p:txBody>
          <a:bodyPr>
            <a:normAutofit fontScale="85000" lnSpcReduction="10000"/>
          </a:bodyPr>
          <a:lstStyle/>
          <a:p>
            <a:r>
              <a:rPr lang="en-US" sz="4000" dirty="0" smtClean="0"/>
              <a:t>The parent handbook is posted on the MHES website</a:t>
            </a:r>
          </a:p>
          <a:p>
            <a:r>
              <a:rPr lang="en-US" sz="4000" dirty="0" smtClean="0"/>
              <a:t>Go to the </a:t>
            </a:r>
            <a:r>
              <a:rPr lang="en-US" sz="4000" dirty="0" smtClean="0">
                <a:hlinkClick r:id="rId2"/>
              </a:rPr>
              <a:t>www.calvertnet.k12.md.us</a:t>
            </a:r>
            <a:endParaRPr lang="en-US" sz="4000" dirty="0" smtClean="0"/>
          </a:p>
          <a:p>
            <a:r>
              <a:rPr lang="en-US" sz="4000" dirty="0" smtClean="0"/>
              <a:t>Click on schools</a:t>
            </a:r>
          </a:p>
          <a:p>
            <a:r>
              <a:rPr lang="en-US" sz="4000" dirty="0" smtClean="0"/>
              <a:t>Click on MHES</a:t>
            </a:r>
          </a:p>
          <a:p>
            <a:r>
              <a:rPr lang="en-US" sz="4000" dirty="0" smtClean="0"/>
              <a:t>If you do not have access to a computer, the front office has copies of the handbook</a:t>
            </a:r>
          </a:p>
          <a:p>
            <a:endParaRPr lang="en-US" dirty="0"/>
          </a:p>
        </p:txBody>
      </p:sp>
    </p:spTree>
    <p:extLst>
      <p:ext uri="{BB962C8B-B14F-4D97-AF65-F5344CB8AC3E}">
        <p14:creationId xmlns:p14="http://schemas.microsoft.com/office/powerpoint/2010/main" val="8991567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Home access center</a:t>
            </a:r>
            <a:endParaRPr lang="en-US" dirty="0"/>
          </a:p>
        </p:txBody>
      </p:sp>
      <p:sp>
        <p:nvSpPr>
          <p:cNvPr id="3" name="Content Placeholder 2"/>
          <p:cNvSpPr>
            <a:spLocks noGrp="1"/>
          </p:cNvSpPr>
          <p:nvPr>
            <p:ph idx="1"/>
          </p:nvPr>
        </p:nvSpPr>
        <p:spPr/>
        <p:txBody>
          <a:bodyPr>
            <a:normAutofit/>
          </a:bodyPr>
          <a:lstStyle/>
          <a:p>
            <a:r>
              <a:rPr lang="en-US" sz="4000" dirty="0" smtClean="0"/>
              <a:t>You can check your child’s assignments and grades using HAC</a:t>
            </a:r>
          </a:p>
          <a:p>
            <a:r>
              <a:rPr lang="en-US" sz="4000" dirty="0" smtClean="0"/>
              <a:t>You will use the same credentials as last year</a:t>
            </a:r>
          </a:p>
          <a:p>
            <a:r>
              <a:rPr lang="en-US" sz="4000" dirty="0" smtClean="0"/>
              <a:t>If you have lost your credentials see the office staff</a:t>
            </a:r>
            <a:endParaRPr lang="en-US" sz="4000" dirty="0"/>
          </a:p>
        </p:txBody>
      </p:sp>
    </p:spTree>
    <p:extLst>
      <p:ext uri="{BB962C8B-B14F-4D97-AF65-F5344CB8AC3E}">
        <p14:creationId xmlns:p14="http://schemas.microsoft.com/office/powerpoint/2010/main" val="38928407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Bullying and harassment</a:t>
            </a:r>
            <a:endParaRPr lang="en-US" dirty="0"/>
          </a:p>
        </p:txBody>
      </p:sp>
      <p:sp>
        <p:nvSpPr>
          <p:cNvPr id="3" name="Content Placeholder 2"/>
          <p:cNvSpPr>
            <a:spLocks noGrp="1"/>
          </p:cNvSpPr>
          <p:nvPr>
            <p:ph sz="half" idx="1"/>
          </p:nvPr>
        </p:nvSpPr>
        <p:spPr>
          <a:xfrm>
            <a:off x="756179" y="1626912"/>
            <a:ext cx="4995334" cy="3649134"/>
          </a:xfrm>
        </p:spPr>
        <p:txBody>
          <a:bodyPr>
            <a:normAutofit fontScale="92500"/>
          </a:bodyPr>
          <a:lstStyle/>
          <a:p>
            <a:r>
              <a:rPr lang="en-US" sz="3600" dirty="0" smtClean="0"/>
              <a:t>Will not be tolerated</a:t>
            </a:r>
          </a:p>
          <a:p>
            <a:r>
              <a:rPr lang="en-US" sz="3600" dirty="0" smtClean="0"/>
              <a:t>Report immediately to staff</a:t>
            </a:r>
            <a:endParaRPr lang="en-US" sz="3600" dirty="0"/>
          </a:p>
        </p:txBody>
      </p:sp>
      <p:sp>
        <p:nvSpPr>
          <p:cNvPr id="4" name="Content Placeholder 3"/>
          <p:cNvSpPr>
            <a:spLocks noGrp="1"/>
          </p:cNvSpPr>
          <p:nvPr>
            <p:ph sz="half" idx="2"/>
          </p:nvPr>
        </p:nvSpPr>
        <p:spPr/>
        <p:txBody>
          <a:bodyPr>
            <a:normAutofit fontScale="92500"/>
          </a:bodyPr>
          <a:lstStyle/>
          <a:p>
            <a:r>
              <a:rPr lang="en-US" sz="3600" dirty="0" smtClean="0"/>
              <a:t>Bullying and Harassment forms are available in the front offices</a:t>
            </a:r>
          </a:p>
          <a:p>
            <a:r>
              <a:rPr lang="en-US" sz="3600" dirty="0" smtClean="0"/>
              <a:t>In the back of the student Code of Conduct</a:t>
            </a:r>
            <a:endParaRPr lang="en-US" sz="3600" dirty="0"/>
          </a:p>
        </p:txBody>
      </p:sp>
    </p:spTree>
    <p:extLst>
      <p:ext uri="{BB962C8B-B14F-4D97-AF65-F5344CB8AC3E}">
        <p14:creationId xmlns:p14="http://schemas.microsoft.com/office/powerpoint/2010/main" val="9385875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PARCC assessments &amp; COGAT</a:t>
            </a:r>
            <a:endParaRPr lang="en-US" dirty="0"/>
          </a:p>
        </p:txBody>
      </p:sp>
      <p:sp>
        <p:nvSpPr>
          <p:cNvPr id="3" name="Content Placeholder 2"/>
          <p:cNvSpPr>
            <a:spLocks noGrp="1"/>
          </p:cNvSpPr>
          <p:nvPr>
            <p:ph idx="1"/>
          </p:nvPr>
        </p:nvSpPr>
        <p:spPr/>
        <p:txBody>
          <a:bodyPr>
            <a:normAutofit/>
          </a:bodyPr>
          <a:lstStyle/>
          <a:p>
            <a:r>
              <a:rPr lang="en-US" sz="2800" dirty="0" smtClean="0"/>
              <a:t>ALL STUDENTS IN GRADES 3 – 5 WILL TAKE THE PARCC ELA AND MATH ASSESSMENT</a:t>
            </a:r>
          </a:p>
          <a:p>
            <a:r>
              <a:rPr lang="en-US" sz="2800" dirty="0" smtClean="0"/>
              <a:t>ALL STUDENTS IN GRADE 2 AND ANY STUDENTS IN GRADES 3 AND 4 WHO HAVEN’T TAKE THE COGAT WILL TAKE THIS YEAR</a:t>
            </a:r>
            <a:endParaRPr lang="en-US" sz="2800" dirty="0"/>
          </a:p>
        </p:txBody>
      </p:sp>
    </p:spTree>
    <p:extLst>
      <p:ext uri="{BB962C8B-B14F-4D97-AF65-F5344CB8AC3E}">
        <p14:creationId xmlns:p14="http://schemas.microsoft.com/office/powerpoint/2010/main" val="3611583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TECHNOLOGY</a:t>
            </a:r>
            <a:endParaRPr lang="en-US" dirty="0"/>
          </a:p>
        </p:txBody>
      </p:sp>
      <p:sp>
        <p:nvSpPr>
          <p:cNvPr id="3" name="Content Placeholder 2"/>
          <p:cNvSpPr>
            <a:spLocks noGrp="1"/>
          </p:cNvSpPr>
          <p:nvPr>
            <p:ph idx="1"/>
          </p:nvPr>
        </p:nvSpPr>
        <p:spPr/>
        <p:txBody>
          <a:bodyPr>
            <a:normAutofit/>
          </a:bodyPr>
          <a:lstStyle/>
          <a:p>
            <a:r>
              <a:rPr lang="en-US" sz="2800" dirty="0" smtClean="0"/>
              <a:t>THIS YEAR ALL 4</a:t>
            </a:r>
            <a:r>
              <a:rPr lang="en-US" sz="2800" baseline="30000" dirty="0" smtClean="0"/>
              <a:t>TH</a:t>
            </a:r>
            <a:r>
              <a:rPr lang="en-US" sz="2800" dirty="0" smtClean="0"/>
              <a:t> AND 5</a:t>
            </a:r>
            <a:r>
              <a:rPr lang="en-US" sz="2800" baseline="30000" dirty="0" smtClean="0"/>
              <a:t>TH</a:t>
            </a:r>
            <a:r>
              <a:rPr lang="en-US" sz="2800" dirty="0" smtClean="0"/>
              <a:t> GRADE STUDENTS WILL HAVE 1:1 STREAM LAPTOPS</a:t>
            </a:r>
          </a:p>
          <a:p>
            <a:r>
              <a:rPr lang="en-US" sz="2800" dirty="0" smtClean="0"/>
              <a:t>STUDENTS WILL BE ABLE TO TAKE LAPTOPS HOME IF THE PARENT HAS PURCHASED THE INSURANCE</a:t>
            </a:r>
            <a:endParaRPr lang="en-US" sz="2800" dirty="0"/>
          </a:p>
        </p:txBody>
      </p:sp>
    </p:spTree>
    <p:extLst>
      <p:ext uri="{BB962C8B-B14F-4D97-AF65-F5344CB8AC3E}">
        <p14:creationId xmlns:p14="http://schemas.microsoft.com/office/powerpoint/2010/main" val="3299744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Positive Behavioral Intervention Strategies (PBIS)</a:t>
            </a:r>
            <a:endParaRPr lang="en-US" sz="3200" dirty="0"/>
          </a:p>
        </p:txBody>
      </p:sp>
      <p:sp>
        <p:nvSpPr>
          <p:cNvPr id="3" name="Content Placeholder 2"/>
          <p:cNvSpPr>
            <a:spLocks noGrp="1"/>
          </p:cNvSpPr>
          <p:nvPr>
            <p:ph idx="1"/>
          </p:nvPr>
        </p:nvSpPr>
        <p:spPr/>
        <p:txBody>
          <a:bodyPr/>
          <a:lstStyle/>
          <a:p>
            <a:r>
              <a:rPr lang="en-US" dirty="0" smtClean="0"/>
              <a:t>School-wide program to encourage positive and appropriate behavior</a:t>
            </a:r>
          </a:p>
          <a:p>
            <a:r>
              <a:rPr lang="en-US" b="1" dirty="0"/>
              <a:t>Family Involvement has a positive effect on student behavior</a:t>
            </a:r>
            <a:r>
              <a:rPr lang="en-US" dirty="0"/>
              <a:t> </a:t>
            </a:r>
          </a:p>
          <a:p>
            <a:r>
              <a:rPr lang="en-US" dirty="0"/>
              <a:t>When families are involved, students exhibit more positive attitudes and behavior. </a:t>
            </a:r>
          </a:p>
          <a:p>
            <a:r>
              <a:rPr lang="en-US" dirty="0"/>
              <a:t>When students report feeling support from both home and school, they have more self-confidence, feel school is more important, and they tend to do better in school. </a:t>
            </a:r>
          </a:p>
          <a:p>
            <a:r>
              <a:rPr lang="en-US" dirty="0" smtClean="0"/>
              <a:t>Ask your child about Buckaroos, the Trading Post and Mustang of the Month!</a:t>
            </a:r>
            <a:endParaRPr lang="en-US" dirty="0"/>
          </a:p>
        </p:txBody>
      </p:sp>
    </p:spTree>
    <p:extLst>
      <p:ext uri="{BB962C8B-B14F-4D97-AF65-F5344CB8AC3E}">
        <p14:creationId xmlns:p14="http://schemas.microsoft.com/office/powerpoint/2010/main" val="1368307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Volunteers</a:t>
            </a:r>
            <a:endParaRPr lang="en-US" dirty="0"/>
          </a:p>
        </p:txBody>
      </p:sp>
      <p:sp>
        <p:nvSpPr>
          <p:cNvPr id="3" name="Content Placeholder 2"/>
          <p:cNvSpPr>
            <a:spLocks noGrp="1"/>
          </p:cNvSpPr>
          <p:nvPr>
            <p:ph idx="1"/>
          </p:nvPr>
        </p:nvSpPr>
        <p:spPr/>
        <p:txBody>
          <a:bodyPr/>
          <a:lstStyle/>
          <a:p>
            <a:r>
              <a:rPr lang="en-US" sz="2000" dirty="0" smtClean="0"/>
              <a:t>If you would like to volunteer this year, you will need to go in and complete the online volunteer application.  The application can be found on the CCPS home page, click parent tab, scroll to the bottom of the page and look for volunteers.</a:t>
            </a:r>
            <a:r>
              <a:rPr lang="en-US" dirty="0" smtClean="0"/>
              <a:t>  </a:t>
            </a:r>
          </a:p>
          <a:p>
            <a:r>
              <a:rPr lang="en-US" sz="2000" dirty="0" smtClean="0"/>
              <a:t>If you were a volunteer last year, you will still need to redo the volunteer application this year.</a:t>
            </a:r>
            <a:endParaRPr lang="en-US" sz="2000" dirty="0"/>
          </a:p>
        </p:txBody>
      </p:sp>
    </p:spTree>
    <p:extLst>
      <p:ext uri="{BB962C8B-B14F-4D97-AF65-F5344CB8AC3E}">
        <p14:creationId xmlns:p14="http://schemas.microsoft.com/office/powerpoint/2010/main" val="3503594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8886" y="0"/>
            <a:ext cx="9274228" cy="6858000"/>
          </a:xfrm>
          <a:prstGeom prst="rect">
            <a:avLst/>
          </a:prstGeom>
        </p:spPr>
      </p:pic>
    </p:spTree>
    <p:extLst>
      <p:ext uri="{BB962C8B-B14F-4D97-AF65-F5344CB8AC3E}">
        <p14:creationId xmlns:p14="http://schemas.microsoft.com/office/powerpoint/2010/main" val="22238969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collaboration</a:t>
            </a:r>
            <a:endParaRPr lang="en-US" dirty="0"/>
          </a:p>
        </p:txBody>
      </p:sp>
      <p:sp>
        <p:nvSpPr>
          <p:cNvPr id="3" name="Content Placeholder 2"/>
          <p:cNvSpPr>
            <a:spLocks noGrp="1"/>
          </p:cNvSpPr>
          <p:nvPr>
            <p:ph idx="1"/>
          </p:nvPr>
        </p:nvSpPr>
        <p:spPr/>
        <p:txBody>
          <a:bodyPr>
            <a:normAutofit/>
          </a:bodyPr>
          <a:lstStyle/>
          <a:p>
            <a:r>
              <a:rPr lang="en-US" sz="3600" dirty="0" smtClean="0"/>
              <a:t>We are looking forward to collaborating with you </a:t>
            </a:r>
            <a:r>
              <a:rPr lang="en-US" sz="3600" smtClean="0"/>
              <a:t>to ensure </a:t>
            </a:r>
            <a:r>
              <a:rPr lang="en-US" sz="3600" dirty="0" smtClean="0"/>
              <a:t>your child has a successful school year!</a:t>
            </a:r>
            <a:endParaRPr lang="en-US" sz="3600" dirty="0"/>
          </a:p>
        </p:txBody>
      </p:sp>
    </p:spTree>
    <p:extLst>
      <p:ext uri="{BB962C8B-B14F-4D97-AF65-F5344CB8AC3E}">
        <p14:creationId xmlns:p14="http://schemas.microsoft.com/office/powerpoint/2010/main" val="1154061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 do we exist?</a:t>
            </a:r>
            <a:endParaRPr lang="en-US" dirty="0"/>
          </a:p>
        </p:txBody>
      </p:sp>
      <p:sp>
        <p:nvSpPr>
          <p:cNvPr id="3" name="Content Placeholder 2"/>
          <p:cNvSpPr>
            <a:spLocks noGrp="1"/>
          </p:cNvSpPr>
          <p:nvPr>
            <p:ph idx="1"/>
          </p:nvPr>
        </p:nvSpPr>
        <p:spPr>
          <a:xfrm>
            <a:off x="840347" y="1575397"/>
            <a:ext cx="10131425" cy="3649133"/>
          </a:xfrm>
        </p:spPr>
        <p:txBody>
          <a:bodyPr>
            <a:normAutofit/>
          </a:bodyPr>
          <a:lstStyle/>
          <a:p>
            <a:pPr marL="0" indent="0" algn="ctr">
              <a:buNone/>
            </a:pPr>
            <a:r>
              <a:rPr lang="en-US" sz="2000" dirty="0" smtClean="0"/>
              <a:t>“We believe all students can learn and we will establish high standards of learning that we expect all students to achieve.  It is our job to create an environment that engages all students in learning that results in a high achievement.  We will work collaboratively with colleagues, students and parents to increase our capacity as a staff to raise levels of student performance and close gaps in achievement.”                               </a:t>
            </a:r>
            <a:endParaRPr lang="en-US" sz="2000" dirty="0"/>
          </a:p>
        </p:txBody>
      </p:sp>
    </p:spTree>
    <p:extLst>
      <p:ext uri="{BB962C8B-B14F-4D97-AF65-F5344CB8AC3E}">
        <p14:creationId xmlns:p14="http://schemas.microsoft.com/office/powerpoint/2010/main" val="2580681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SAFETY OUR NUMBER 1 PRIORITY</a:t>
            </a:r>
            <a:endParaRPr lang="en-US" dirty="0"/>
          </a:p>
        </p:txBody>
      </p:sp>
      <p:sp>
        <p:nvSpPr>
          <p:cNvPr id="3" name="Content Placeholder 2"/>
          <p:cNvSpPr>
            <a:spLocks noGrp="1"/>
          </p:cNvSpPr>
          <p:nvPr>
            <p:ph idx="1"/>
          </p:nvPr>
        </p:nvSpPr>
        <p:spPr/>
        <p:txBody>
          <a:bodyPr>
            <a:normAutofit/>
          </a:bodyPr>
          <a:lstStyle/>
          <a:p>
            <a:r>
              <a:rPr lang="en-US" sz="3200" dirty="0" smtClean="0"/>
              <a:t>YOUR CHILD’S SAFETY IS OUR NUMBER ONE PRIORITY</a:t>
            </a:r>
          </a:p>
          <a:p>
            <a:r>
              <a:rPr lang="en-US" sz="3200" dirty="0" smtClean="0"/>
              <a:t>WE WILL CONDUCT FIRE, HIGH WINDS AND CRISIS DRILLS THIS SCHOOL YEAR</a:t>
            </a:r>
          </a:p>
          <a:p>
            <a:r>
              <a:rPr lang="en-US" sz="3200" dirty="0" smtClean="0"/>
              <a:t>THE SCHOOL HAS A CRISIS PLAN THAT IS REVIEWED QUARTERLY</a:t>
            </a:r>
            <a:endParaRPr lang="en-US" sz="3200" dirty="0"/>
          </a:p>
        </p:txBody>
      </p:sp>
    </p:spTree>
    <p:extLst>
      <p:ext uri="{BB962C8B-B14F-4D97-AF65-F5344CB8AC3E}">
        <p14:creationId xmlns:p14="http://schemas.microsoft.com/office/powerpoint/2010/main" val="1871742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2"/>
            <a:ext cx="10131427" cy="1554050"/>
          </a:xfrm>
        </p:spPr>
        <p:txBody>
          <a:bodyPr/>
          <a:lstStyle/>
          <a:p>
            <a:r>
              <a:rPr lang="en-US" dirty="0" smtClean="0"/>
              <a:t>HOW WILL WE COMMUNICATE WITH YOU THIS YEAR?</a:t>
            </a:r>
            <a:endParaRPr lang="en-US" dirty="0"/>
          </a:p>
        </p:txBody>
      </p:sp>
      <p:sp>
        <p:nvSpPr>
          <p:cNvPr id="3" name="Text Placeholder 2"/>
          <p:cNvSpPr>
            <a:spLocks noGrp="1"/>
          </p:cNvSpPr>
          <p:nvPr>
            <p:ph type="body" idx="1"/>
          </p:nvPr>
        </p:nvSpPr>
        <p:spPr>
          <a:xfrm>
            <a:off x="685800" y="2163652"/>
            <a:ext cx="10131428" cy="3627548"/>
          </a:xfrm>
        </p:spPr>
        <p:txBody>
          <a:bodyPr>
            <a:normAutofit lnSpcReduction="10000"/>
          </a:bodyPr>
          <a:lstStyle/>
          <a:p>
            <a:r>
              <a:rPr lang="en-US" sz="3200" dirty="0" smtClean="0"/>
              <a:t>Newsletters</a:t>
            </a:r>
          </a:p>
          <a:p>
            <a:r>
              <a:rPr lang="en-US" sz="3200" dirty="0" smtClean="0"/>
              <a:t>Class Websites </a:t>
            </a:r>
          </a:p>
          <a:p>
            <a:r>
              <a:rPr lang="en-US" sz="3200" dirty="0" smtClean="0"/>
              <a:t>School Messenger</a:t>
            </a:r>
          </a:p>
          <a:p>
            <a:r>
              <a:rPr lang="en-US" sz="3200" dirty="0" smtClean="0"/>
              <a:t>Email</a:t>
            </a:r>
          </a:p>
          <a:p>
            <a:r>
              <a:rPr lang="en-US" sz="3200" dirty="0" smtClean="0"/>
              <a:t>Notes</a:t>
            </a:r>
          </a:p>
          <a:p>
            <a:r>
              <a:rPr lang="en-US" sz="3200" dirty="0" smtClean="0"/>
              <a:t>Phone calls</a:t>
            </a:r>
          </a:p>
        </p:txBody>
      </p:sp>
    </p:spTree>
    <p:extLst>
      <p:ext uri="{BB962C8B-B14F-4D97-AF65-F5344CB8AC3E}">
        <p14:creationId xmlns:p14="http://schemas.microsoft.com/office/powerpoint/2010/main" val="17938083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WILL WE COMMUNICATE WITH YOU THIS YEAR?</a:t>
            </a:r>
            <a:endParaRPr lang="en-US" dirty="0"/>
          </a:p>
        </p:txBody>
      </p:sp>
      <p:sp>
        <p:nvSpPr>
          <p:cNvPr id="3" name="Content Placeholder 2"/>
          <p:cNvSpPr>
            <a:spLocks noGrp="1"/>
          </p:cNvSpPr>
          <p:nvPr>
            <p:ph idx="1"/>
          </p:nvPr>
        </p:nvSpPr>
        <p:spPr>
          <a:xfrm>
            <a:off x="685801" y="1687133"/>
            <a:ext cx="10131425" cy="4104068"/>
          </a:xfrm>
        </p:spPr>
        <p:txBody>
          <a:bodyPr>
            <a:normAutofit/>
          </a:bodyPr>
          <a:lstStyle/>
          <a:p>
            <a:r>
              <a:rPr lang="en-US" sz="3200" dirty="0" smtClean="0"/>
              <a:t>TEACHER-PARENT CONFERENCES 11/11 &amp; 2/21/2017</a:t>
            </a:r>
          </a:p>
          <a:p>
            <a:r>
              <a:rPr lang="en-US" sz="3200" dirty="0" smtClean="0"/>
              <a:t>SCHOOL MARQUEE</a:t>
            </a:r>
          </a:p>
          <a:p>
            <a:r>
              <a:rPr lang="en-US" sz="3200" dirty="0" smtClean="0"/>
              <a:t>FRIDAY FOLDERS </a:t>
            </a:r>
          </a:p>
          <a:p>
            <a:r>
              <a:rPr lang="en-US" sz="3200" dirty="0" smtClean="0"/>
              <a:t>MHES WEBSITE</a:t>
            </a:r>
          </a:p>
          <a:p>
            <a:r>
              <a:rPr lang="en-US" sz="3200" dirty="0" smtClean="0"/>
              <a:t>REMIND.COM (SOME CLASSES)</a:t>
            </a:r>
          </a:p>
        </p:txBody>
      </p:sp>
    </p:spTree>
    <p:extLst>
      <p:ext uri="{BB962C8B-B14F-4D97-AF65-F5344CB8AC3E}">
        <p14:creationId xmlns:p14="http://schemas.microsoft.com/office/powerpoint/2010/main" val="26109597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SHOULD I CONTACT IF I HAVE A CONCERN?</a:t>
            </a:r>
            <a:endParaRPr lang="en-US" dirty="0"/>
          </a:p>
        </p:txBody>
      </p:sp>
      <p:sp>
        <p:nvSpPr>
          <p:cNvPr id="3" name="Content Placeholder 2"/>
          <p:cNvSpPr>
            <a:spLocks noGrp="1"/>
          </p:cNvSpPr>
          <p:nvPr>
            <p:ph idx="1"/>
          </p:nvPr>
        </p:nvSpPr>
        <p:spPr>
          <a:xfrm>
            <a:off x="582770" y="1648496"/>
            <a:ext cx="10131425" cy="5209504"/>
          </a:xfrm>
        </p:spPr>
        <p:txBody>
          <a:bodyPr>
            <a:normAutofit fontScale="85000" lnSpcReduction="20000"/>
          </a:bodyPr>
          <a:lstStyle/>
          <a:p>
            <a:endParaRPr lang="en-US" sz="3200" dirty="0" smtClean="0"/>
          </a:p>
          <a:p>
            <a:endParaRPr lang="en-US" sz="3200" dirty="0" smtClean="0"/>
          </a:p>
          <a:p>
            <a:endParaRPr lang="en-US" sz="3200" dirty="0"/>
          </a:p>
          <a:p>
            <a:r>
              <a:rPr lang="en-US" sz="3200" dirty="0" smtClean="0"/>
              <a:t>GRADES/HOMEWORK/ASSSIGNMENTS – TEACHER</a:t>
            </a:r>
          </a:p>
          <a:p>
            <a:endParaRPr lang="en-US" sz="3200" dirty="0"/>
          </a:p>
          <a:p>
            <a:r>
              <a:rPr lang="en-US" sz="3200" dirty="0" smtClean="0"/>
              <a:t>PARCC TESTING – Mrs. Taeschner</a:t>
            </a:r>
          </a:p>
          <a:p>
            <a:pPr marL="0" indent="0">
              <a:buNone/>
            </a:pPr>
            <a:endParaRPr lang="en-US" sz="3200" dirty="0" smtClean="0"/>
          </a:p>
          <a:p>
            <a:r>
              <a:rPr lang="en-US" sz="3200" dirty="0" smtClean="0"/>
              <a:t>SOCIAL/EMOTIONAL/SUPPORT – Ms. Pieringer</a:t>
            </a:r>
          </a:p>
          <a:p>
            <a:pPr marL="0" indent="0">
              <a:buNone/>
            </a:pPr>
            <a:endParaRPr lang="en-US" sz="3200" dirty="0" smtClean="0"/>
          </a:p>
          <a:p>
            <a:r>
              <a:rPr lang="en-US" sz="3200" dirty="0" smtClean="0"/>
              <a:t>SPECIAL EDUCATION – Mrs. Taeschner</a:t>
            </a:r>
          </a:p>
          <a:p>
            <a:pPr marL="0" indent="0">
              <a:buNone/>
            </a:pPr>
            <a:r>
              <a:rPr lang="en-US" sz="3200" dirty="0"/>
              <a:t> </a:t>
            </a:r>
            <a:r>
              <a:rPr lang="en-US" sz="3200" dirty="0" smtClean="0"/>
              <a:t>                                           </a:t>
            </a:r>
          </a:p>
          <a:p>
            <a:pPr marL="0" indent="0">
              <a:buNone/>
            </a:pPr>
            <a:endParaRPr lang="en-US" sz="3200" dirty="0" smtClean="0"/>
          </a:p>
          <a:p>
            <a:endParaRPr lang="en-US" sz="3600" dirty="0" smtClean="0"/>
          </a:p>
          <a:p>
            <a:endParaRPr lang="en-US" sz="3600" dirty="0" smtClean="0"/>
          </a:p>
          <a:p>
            <a:pPr marL="0" indent="0">
              <a:buNone/>
            </a:pPr>
            <a:endParaRPr lang="en-US" dirty="0"/>
          </a:p>
        </p:txBody>
      </p:sp>
    </p:spTree>
    <p:extLst>
      <p:ext uri="{BB962C8B-B14F-4D97-AF65-F5344CB8AC3E}">
        <p14:creationId xmlns:p14="http://schemas.microsoft.com/office/powerpoint/2010/main" val="28289117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WHO SHOULD I CONTACT?</a:t>
            </a:r>
            <a:endParaRPr lang="en-US" dirty="0"/>
          </a:p>
        </p:txBody>
      </p:sp>
      <p:sp>
        <p:nvSpPr>
          <p:cNvPr id="3" name="Content Placeholder 2"/>
          <p:cNvSpPr>
            <a:spLocks noGrp="1"/>
          </p:cNvSpPr>
          <p:nvPr>
            <p:ph idx="1"/>
          </p:nvPr>
        </p:nvSpPr>
        <p:spPr/>
        <p:txBody>
          <a:bodyPr>
            <a:normAutofit/>
          </a:bodyPr>
          <a:lstStyle/>
          <a:p>
            <a:r>
              <a:rPr lang="en-US" sz="3600" dirty="0" smtClean="0"/>
              <a:t>FREE AND REDUCED LUNCH – Mrs. Taeschner                                               </a:t>
            </a:r>
          </a:p>
          <a:p>
            <a:r>
              <a:rPr lang="en-US" sz="3600" dirty="0" smtClean="0"/>
              <a:t>BULLYING or HARASSMENT – ADMINISTRATION, TEACHERS, SUPPORT STAFF </a:t>
            </a:r>
          </a:p>
          <a:p>
            <a:pPr marL="0" indent="0">
              <a:buNone/>
            </a:pPr>
            <a:endParaRPr lang="en-US" dirty="0"/>
          </a:p>
        </p:txBody>
      </p:sp>
    </p:spTree>
    <p:extLst>
      <p:ext uri="{BB962C8B-B14F-4D97-AF65-F5344CB8AC3E}">
        <p14:creationId xmlns:p14="http://schemas.microsoft.com/office/powerpoint/2010/main" val="4289091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0750638" cy="1456267"/>
          </a:xfrm>
        </p:spPr>
        <p:txBody>
          <a:bodyPr/>
          <a:lstStyle/>
          <a:p>
            <a:r>
              <a:rPr lang="en-US" dirty="0" smtClean="0"/>
              <a:t>CONTACT THE deaN, </a:t>
            </a:r>
            <a:r>
              <a:rPr lang="en-US" dirty="0" err="1" smtClean="0"/>
              <a:t>mrs.</a:t>
            </a:r>
            <a:r>
              <a:rPr lang="en-US" dirty="0" smtClean="0"/>
              <a:t> </a:t>
            </a:r>
            <a:r>
              <a:rPr lang="en-US" dirty="0" err="1" smtClean="0"/>
              <a:t>yankanich</a:t>
            </a:r>
            <a:r>
              <a:rPr lang="en-US" dirty="0" smtClean="0"/>
              <a:t> for the following:</a:t>
            </a:r>
            <a:endParaRPr lang="en-US" dirty="0"/>
          </a:p>
        </p:txBody>
      </p:sp>
      <p:sp>
        <p:nvSpPr>
          <p:cNvPr id="3" name="Content Placeholder 2"/>
          <p:cNvSpPr>
            <a:spLocks noGrp="1"/>
          </p:cNvSpPr>
          <p:nvPr>
            <p:ph idx="1"/>
          </p:nvPr>
        </p:nvSpPr>
        <p:spPr/>
        <p:txBody>
          <a:bodyPr>
            <a:normAutofit/>
          </a:bodyPr>
          <a:lstStyle/>
          <a:p>
            <a:r>
              <a:rPr lang="en-US" sz="3600" dirty="0" smtClean="0"/>
              <a:t>504</a:t>
            </a:r>
          </a:p>
          <a:p>
            <a:r>
              <a:rPr lang="en-US" sz="3600" dirty="0" smtClean="0"/>
              <a:t>BEHAVIOR INTERVENTION PLANS (BIP)</a:t>
            </a:r>
          </a:p>
          <a:p>
            <a:r>
              <a:rPr lang="en-US" sz="3600" dirty="0" smtClean="0"/>
              <a:t>ATTENDANCE</a:t>
            </a:r>
          </a:p>
          <a:p>
            <a:pPr marL="0" indent="0">
              <a:buNone/>
            </a:pPr>
            <a:endParaRPr lang="en-US" sz="3600" dirty="0"/>
          </a:p>
        </p:txBody>
      </p:sp>
    </p:spTree>
    <p:extLst>
      <p:ext uri="{BB962C8B-B14F-4D97-AF65-F5344CB8AC3E}">
        <p14:creationId xmlns:p14="http://schemas.microsoft.com/office/powerpoint/2010/main" val="6102099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
  <TotalTime>181</TotalTime>
  <Words>730</Words>
  <Application>Microsoft Office PowerPoint</Application>
  <PresentationFormat>Widescreen</PresentationFormat>
  <Paragraphs>91</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Celestial</vt:lpstr>
      <vt:lpstr>WELCOME TO Mt Harmony ES!  “Walk &amp; Talk IN Harmony”</vt:lpstr>
      <vt:lpstr>PowerPoint Presentation</vt:lpstr>
      <vt:lpstr>Why do we exist?</vt:lpstr>
      <vt:lpstr>SAFETY OUR NUMBER 1 PRIORITY</vt:lpstr>
      <vt:lpstr>HOW WILL WE COMMUNICATE WITH YOU THIS YEAR?</vt:lpstr>
      <vt:lpstr>HOW WILL WE COMMUNICATE WITH YOU THIS YEAR?</vt:lpstr>
      <vt:lpstr>WHO SHOULD I CONTACT IF I HAVE A CONCERN?</vt:lpstr>
      <vt:lpstr>WHO SHOULD I CONTACT?</vt:lpstr>
      <vt:lpstr>CONTACT THE deaN, mrs. yankanich for the following:</vt:lpstr>
      <vt:lpstr>How do I talk with Mr. treft?</vt:lpstr>
      <vt:lpstr>WHAT ARE THE SCHOOL INSTRUCTIONAL HOURS?</vt:lpstr>
      <vt:lpstr>Attendance/Tardies</vt:lpstr>
      <vt:lpstr>Parent handbook</vt:lpstr>
      <vt:lpstr>Home access center</vt:lpstr>
      <vt:lpstr>Bullying and harassment</vt:lpstr>
      <vt:lpstr>PARCC assessments &amp; COGAT</vt:lpstr>
      <vt:lpstr>TECHNOLOGY</vt:lpstr>
      <vt:lpstr>Positive Behavioral Intervention Strategies (PBIS)</vt:lpstr>
      <vt:lpstr>Volunteers</vt:lpstr>
      <vt:lpstr>collaboration</vt:lpstr>
    </vt:vector>
  </TitlesOfParts>
  <Company>Calvert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Patuxent-appeal campus</dc:title>
  <dc:creator>Treft, Charles</dc:creator>
  <cp:lastModifiedBy>Treft, Charles</cp:lastModifiedBy>
  <cp:revision>39</cp:revision>
  <dcterms:created xsi:type="dcterms:W3CDTF">2014-09-04T10:17:30Z</dcterms:created>
  <dcterms:modified xsi:type="dcterms:W3CDTF">2016-09-02T19:34:45Z</dcterms:modified>
</cp:coreProperties>
</file>