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rsreigle.weebly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539" y="1803405"/>
            <a:ext cx="11563109" cy="1825096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Back to school night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201624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Mrs. </a:t>
            </a:r>
            <a:r>
              <a:rPr lang="en-US" sz="2800" dirty="0" err="1" smtClean="0"/>
              <a:t>Simms’</a:t>
            </a:r>
            <a:r>
              <a:rPr lang="en-US" sz="2800" dirty="0" smtClean="0"/>
              <a:t>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Grade </a:t>
            </a:r>
            <a:br>
              <a:rPr lang="en-US" sz="2800" dirty="0" smtClean="0"/>
            </a:br>
            <a:r>
              <a:rPr lang="en-US" sz="2800" dirty="0" smtClean="0"/>
              <a:t>Math, Science, and Social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3103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787079"/>
            <a:ext cx="8610600" cy="116615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Agenda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Daily Classroom Routines</a:t>
            </a:r>
          </a:p>
          <a:p>
            <a:r>
              <a:rPr lang="en-US" sz="4800" dirty="0" smtClean="0"/>
              <a:t>Topics to be covered this school year</a:t>
            </a:r>
          </a:p>
          <a:p>
            <a:r>
              <a:rPr lang="en-US" sz="4800" dirty="0" smtClean="0"/>
              <a:t>Class website</a:t>
            </a:r>
          </a:p>
          <a:p>
            <a:r>
              <a:rPr lang="en-US" sz="4800" dirty="0" smtClean="0"/>
              <a:t>Communication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3084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764373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Daily Classroom Routines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Morning Routines</a:t>
            </a:r>
          </a:p>
          <a:p>
            <a:r>
              <a:rPr lang="en-US" sz="3600" dirty="0" smtClean="0"/>
              <a:t>Math Structure</a:t>
            </a:r>
          </a:p>
          <a:p>
            <a:r>
              <a:rPr lang="en-US" sz="3600" dirty="0" smtClean="0"/>
              <a:t>Science/Social Studies</a:t>
            </a:r>
          </a:p>
          <a:p>
            <a:r>
              <a:rPr lang="en-US" sz="3600" dirty="0" smtClean="0"/>
              <a:t>Afternoon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53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764373"/>
            <a:ext cx="10820400" cy="1293028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Topics to be covered this school year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Science</a:t>
            </a:r>
          </a:p>
          <a:p>
            <a:pPr lvl="1"/>
            <a:r>
              <a:rPr lang="en-US" sz="3200" dirty="0" smtClean="0"/>
              <a:t>Life Cycles</a:t>
            </a:r>
          </a:p>
          <a:p>
            <a:pPr lvl="1"/>
            <a:r>
              <a:rPr lang="en-US" sz="3200" dirty="0" smtClean="0"/>
              <a:t>Animals of Long Ago</a:t>
            </a:r>
          </a:p>
          <a:p>
            <a:pPr lvl="1"/>
            <a:r>
              <a:rPr lang="en-US" sz="3200" dirty="0" smtClean="0"/>
              <a:t>Magnets</a:t>
            </a:r>
          </a:p>
          <a:p>
            <a:pPr lvl="1"/>
            <a:r>
              <a:rPr lang="en-US" sz="3200" dirty="0" smtClean="0"/>
              <a:t>Earth Materials and Systems</a:t>
            </a:r>
          </a:p>
          <a:p>
            <a:pPr lvl="1"/>
            <a:r>
              <a:rPr lang="en-US" sz="3200" dirty="0" smtClean="0"/>
              <a:t>Help Save The Earth</a:t>
            </a:r>
          </a:p>
          <a:p>
            <a:pPr lvl="1"/>
            <a:r>
              <a:rPr lang="en-US" sz="3200" dirty="0" smtClean="0"/>
              <a:t>Changes in Matter - Engineering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191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764373"/>
            <a:ext cx="10820400" cy="1293028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Topics to be covered this school year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Social Studies</a:t>
            </a:r>
          </a:p>
          <a:p>
            <a:pPr lvl="1"/>
            <a:r>
              <a:rPr lang="en-US" sz="3200" dirty="0" smtClean="0"/>
              <a:t>Living and Working As Responsible Citizens</a:t>
            </a:r>
          </a:p>
          <a:p>
            <a:pPr lvl="1"/>
            <a:r>
              <a:rPr lang="en-US" sz="3200" dirty="0" smtClean="0"/>
              <a:t>Citizens in my Community</a:t>
            </a:r>
          </a:p>
          <a:p>
            <a:pPr lvl="1"/>
            <a:r>
              <a:rPr lang="en-US" sz="3200" dirty="0" smtClean="0"/>
              <a:t>Communities and Cultures</a:t>
            </a:r>
          </a:p>
          <a:p>
            <a:pPr lvl="1"/>
            <a:r>
              <a:rPr lang="en-US" sz="3200" dirty="0" smtClean="0"/>
              <a:t>We Are America</a:t>
            </a:r>
          </a:p>
        </p:txBody>
      </p:sp>
    </p:spTree>
    <p:extLst>
      <p:ext uri="{BB962C8B-B14F-4D97-AF65-F5344CB8AC3E}">
        <p14:creationId xmlns:p14="http://schemas.microsoft.com/office/powerpoint/2010/main" val="627399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764373"/>
            <a:ext cx="10820400" cy="1293028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Topics to be covered this school year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Math</a:t>
            </a:r>
          </a:p>
          <a:p>
            <a:pPr lvl="1"/>
            <a:r>
              <a:rPr lang="en-US" sz="3200" dirty="0" smtClean="0"/>
              <a:t>Odd and Even Numbers</a:t>
            </a:r>
          </a:p>
          <a:p>
            <a:pPr lvl="1"/>
            <a:r>
              <a:rPr lang="en-US" sz="3200" dirty="0" smtClean="0"/>
              <a:t>Addition/Subtraction of 2 digit numbers</a:t>
            </a:r>
          </a:p>
          <a:p>
            <a:pPr lvl="1"/>
            <a:r>
              <a:rPr lang="en-US" sz="3200" dirty="0" smtClean="0"/>
              <a:t>Measurement</a:t>
            </a:r>
          </a:p>
          <a:p>
            <a:pPr lvl="1"/>
            <a:r>
              <a:rPr lang="en-US" sz="3200" dirty="0" smtClean="0"/>
              <a:t>Shapes</a:t>
            </a:r>
          </a:p>
          <a:p>
            <a:pPr lvl="1"/>
            <a:r>
              <a:rPr lang="en-US" sz="3200" dirty="0" smtClean="0"/>
              <a:t>Place Value up to 1,000</a:t>
            </a:r>
          </a:p>
          <a:p>
            <a:pPr lvl="1"/>
            <a:r>
              <a:rPr lang="en-US" sz="3200" dirty="0" smtClean="0"/>
              <a:t>Telling Time</a:t>
            </a:r>
          </a:p>
          <a:p>
            <a:pPr lvl="1"/>
            <a:r>
              <a:rPr lang="en-US" sz="3200" dirty="0" smtClean="0"/>
              <a:t>Money</a:t>
            </a:r>
          </a:p>
          <a:p>
            <a:pPr lvl="1"/>
            <a:r>
              <a:rPr lang="en-US" sz="3200" dirty="0" smtClean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72543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741224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Class website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mrsreigle.weebly.com</a:t>
            </a:r>
            <a:endParaRPr lang="en-US" sz="3200" dirty="0" smtClean="0"/>
          </a:p>
          <a:p>
            <a:r>
              <a:rPr lang="en-US" sz="3200" dirty="0" smtClean="0"/>
              <a:t>Math, Science, and Social Studies topics updated bi-weekly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129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729649"/>
            <a:ext cx="8610600" cy="1293028"/>
          </a:xfrm>
        </p:spPr>
        <p:txBody>
          <a:bodyPr/>
          <a:lstStyle/>
          <a:p>
            <a:pPr algn="ctr"/>
            <a:r>
              <a:rPr lang="en-US" sz="4400" b="1" dirty="0"/>
              <a:t>Communication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E-mail is best form of communication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Notes in the assignment book are another good way to get in touch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Available to meet before school 8:00-8:30 or during my planning from 12:45 to 1:30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670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373</TotalTime>
  <Words>164</Words>
  <Application>Microsoft Macintosh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Arial</vt:lpstr>
      <vt:lpstr>Vapor Trail</vt:lpstr>
      <vt:lpstr>Back to school night</vt:lpstr>
      <vt:lpstr>Agenda</vt:lpstr>
      <vt:lpstr>Daily Classroom Routines </vt:lpstr>
      <vt:lpstr>Topics to be covered this school year </vt:lpstr>
      <vt:lpstr>Topics to be covered this school year </vt:lpstr>
      <vt:lpstr>Topics to be covered this school year </vt:lpstr>
      <vt:lpstr>Class website </vt:lpstr>
      <vt:lpstr>Communication 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</dc:title>
  <dc:creator>Patrece Simms</dc:creator>
  <cp:lastModifiedBy>Simms, Patrece</cp:lastModifiedBy>
  <cp:revision>9</cp:revision>
  <dcterms:created xsi:type="dcterms:W3CDTF">2016-09-04T20:24:59Z</dcterms:created>
  <dcterms:modified xsi:type="dcterms:W3CDTF">2016-09-05T02:38:36Z</dcterms:modified>
</cp:coreProperties>
</file>